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  <p:sldId id="265" r:id="rId13"/>
    <p:sldId id="268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AE4C8D-B03F-4774-8053-4C645B4A214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D6A8DCA-9FFC-4F31-920B-009D9EA1C09F}">
      <dgm:prSet phldrT="[텍스트]"/>
      <dgm:spPr/>
      <dgm:t>
        <a:bodyPr/>
        <a:lstStyle/>
        <a:p>
          <a:pPr latinLnBrk="1"/>
          <a:r>
            <a:rPr lang="ko-KR" altLang="en-US" dirty="0" smtClean="0"/>
            <a:t>탐구</a:t>
          </a:r>
          <a:endParaRPr lang="ko-KR" altLang="en-US" dirty="0"/>
        </a:p>
      </dgm:t>
    </dgm:pt>
    <dgm:pt modelId="{0462D796-7217-416D-8FBB-B467D0AB0550}" type="parTrans" cxnId="{50BE8A2D-2BE5-4D6E-80CA-7D84B190292B}">
      <dgm:prSet/>
      <dgm:spPr/>
      <dgm:t>
        <a:bodyPr/>
        <a:lstStyle/>
        <a:p>
          <a:pPr latinLnBrk="1"/>
          <a:endParaRPr lang="ko-KR" altLang="en-US"/>
        </a:p>
      </dgm:t>
    </dgm:pt>
    <dgm:pt modelId="{6444F25B-C1EB-4EEB-9706-36B944980A87}" type="sibTrans" cxnId="{50BE8A2D-2BE5-4D6E-80CA-7D84B190292B}">
      <dgm:prSet/>
      <dgm:spPr/>
      <dgm:t>
        <a:bodyPr/>
        <a:lstStyle/>
        <a:p>
          <a:pPr latinLnBrk="1"/>
          <a:endParaRPr lang="ko-KR" altLang="en-US"/>
        </a:p>
      </dgm:t>
    </dgm:pt>
    <dgm:pt modelId="{F92248EC-CE11-4C72-91FB-4EA0AF51F530}">
      <dgm:prSet phldrT="[텍스트]"/>
      <dgm:spPr/>
      <dgm:t>
        <a:bodyPr/>
        <a:lstStyle/>
        <a:p>
          <a:pPr latinLnBrk="1"/>
          <a:r>
            <a:rPr lang="ko-KR" altLang="en-US" dirty="0" smtClean="0"/>
            <a:t>방법 </a:t>
          </a:r>
          <a:endParaRPr lang="ko-KR" altLang="en-US" dirty="0"/>
        </a:p>
      </dgm:t>
    </dgm:pt>
    <dgm:pt modelId="{487CADD4-5410-417C-8E00-F2823DA98834}" type="parTrans" cxnId="{ACA9668E-5DAD-450E-B766-D6CC96ED41B5}">
      <dgm:prSet/>
      <dgm:spPr/>
      <dgm:t>
        <a:bodyPr/>
        <a:lstStyle/>
        <a:p>
          <a:pPr latinLnBrk="1"/>
          <a:endParaRPr lang="ko-KR" altLang="en-US"/>
        </a:p>
      </dgm:t>
    </dgm:pt>
    <dgm:pt modelId="{26C13324-778B-425F-BFBC-5B07F88B17F9}" type="sibTrans" cxnId="{ACA9668E-5DAD-450E-B766-D6CC96ED41B5}">
      <dgm:prSet/>
      <dgm:spPr/>
      <dgm:t>
        <a:bodyPr/>
        <a:lstStyle/>
        <a:p>
          <a:pPr latinLnBrk="1"/>
          <a:endParaRPr lang="ko-KR" altLang="en-US"/>
        </a:p>
      </dgm:t>
    </dgm:pt>
    <dgm:pt modelId="{6DA1AA19-7AC5-4D19-8248-8F69046135DA}">
      <dgm:prSet phldrT="[텍스트]"/>
      <dgm:spPr/>
      <dgm:t>
        <a:bodyPr/>
        <a:lstStyle/>
        <a:p>
          <a:pPr latinLnBrk="1"/>
          <a:r>
            <a:rPr lang="ko-KR" altLang="en-US" dirty="0" smtClean="0"/>
            <a:t>권위</a:t>
          </a:r>
          <a:endParaRPr lang="ko-KR" altLang="en-US" dirty="0"/>
        </a:p>
      </dgm:t>
    </dgm:pt>
    <dgm:pt modelId="{3684E31D-0E73-4677-B63D-7D9BD56211DC}" type="parTrans" cxnId="{EE8F7CC2-0987-44FF-AAE2-A7CCE8E919D8}">
      <dgm:prSet/>
      <dgm:spPr/>
      <dgm:t>
        <a:bodyPr/>
        <a:lstStyle/>
        <a:p>
          <a:pPr latinLnBrk="1"/>
          <a:endParaRPr lang="ko-KR" altLang="en-US"/>
        </a:p>
      </dgm:t>
    </dgm:pt>
    <dgm:pt modelId="{1988B71D-B6C7-4DC9-99A5-27687473F01B}" type="sibTrans" cxnId="{EE8F7CC2-0987-44FF-AAE2-A7CCE8E919D8}">
      <dgm:prSet/>
      <dgm:spPr/>
      <dgm:t>
        <a:bodyPr/>
        <a:lstStyle/>
        <a:p>
          <a:pPr latinLnBrk="1"/>
          <a:endParaRPr lang="ko-KR" altLang="en-US"/>
        </a:p>
      </dgm:t>
    </dgm:pt>
    <dgm:pt modelId="{4C544307-B813-4453-B53D-6E128550A421}" type="pres">
      <dgm:prSet presAssocID="{A1AE4C8D-B03F-4774-8053-4C645B4A2144}" presName="CompostProcess" presStyleCnt="0">
        <dgm:presLayoutVars>
          <dgm:dir/>
          <dgm:resizeHandles val="exact"/>
        </dgm:presLayoutVars>
      </dgm:prSet>
      <dgm:spPr/>
    </dgm:pt>
    <dgm:pt modelId="{0A15E256-F1D3-47C1-A2FB-5A2A3BD3A282}" type="pres">
      <dgm:prSet presAssocID="{A1AE4C8D-B03F-4774-8053-4C645B4A2144}" presName="arrow" presStyleLbl="bgShp" presStyleIdx="0" presStyleCnt="1"/>
      <dgm:spPr/>
    </dgm:pt>
    <dgm:pt modelId="{651CBDC1-51B5-4B14-954E-F3390AEBC504}" type="pres">
      <dgm:prSet presAssocID="{A1AE4C8D-B03F-4774-8053-4C645B4A2144}" presName="linearProcess" presStyleCnt="0"/>
      <dgm:spPr/>
    </dgm:pt>
    <dgm:pt modelId="{CDB1BEF5-42D6-4DA1-8C29-BF504393EBAB}" type="pres">
      <dgm:prSet presAssocID="{DD6A8DCA-9FFC-4F31-920B-009D9EA1C09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9BA06F3-337C-491C-8F9A-E0FF2734A79A}" type="pres">
      <dgm:prSet presAssocID="{6444F25B-C1EB-4EEB-9706-36B944980A87}" presName="sibTrans" presStyleCnt="0"/>
      <dgm:spPr/>
    </dgm:pt>
    <dgm:pt modelId="{C714872D-7ED3-4A2B-81DB-85200C6C7821}" type="pres">
      <dgm:prSet presAssocID="{F92248EC-CE11-4C72-91FB-4EA0AF51F530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F11A508-AFF5-4FED-88A7-533DE4FFB650}" type="pres">
      <dgm:prSet presAssocID="{26C13324-778B-425F-BFBC-5B07F88B17F9}" presName="sibTrans" presStyleCnt="0"/>
      <dgm:spPr/>
    </dgm:pt>
    <dgm:pt modelId="{6ECDC71D-0D98-44D7-B95B-F26E03825586}" type="pres">
      <dgm:prSet presAssocID="{6DA1AA19-7AC5-4D19-8248-8F69046135D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5B9F41C-4464-42F4-A850-55EC570E9FC8}" type="presOf" srcId="{6DA1AA19-7AC5-4D19-8248-8F69046135DA}" destId="{6ECDC71D-0D98-44D7-B95B-F26E03825586}" srcOrd="0" destOrd="0" presId="urn:microsoft.com/office/officeart/2005/8/layout/hProcess9"/>
    <dgm:cxn modelId="{ACA9668E-5DAD-450E-B766-D6CC96ED41B5}" srcId="{A1AE4C8D-B03F-4774-8053-4C645B4A2144}" destId="{F92248EC-CE11-4C72-91FB-4EA0AF51F530}" srcOrd="1" destOrd="0" parTransId="{487CADD4-5410-417C-8E00-F2823DA98834}" sibTransId="{26C13324-778B-425F-BFBC-5B07F88B17F9}"/>
    <dgm:cxn modelId="{5653BA70-C799-4F03-BAFD-7D53427C7C42}" type="presOf" srcId="{A1AE4C8D-B03F-4774-8053-4C645B4A2144}" destId="{4C544307-B813-4453-B53D-6E128550A421}" srcOrd="0" destOrd="0" presId="urn:microsoft.com/office/officeart/2005/8/layout/hProcess9"/>
    <dgm:cxn modelId="{50BE8A2D-2BE5-4D6E-80CA-7D84B190292B}" srcId="{A1AE4C8D-B03F-4774-8053-4C645B4A2144}" destId="{DD6A8DCA-9FFC-4F31-920B-009D9EA1C09F}" srcOrd="0" destOrd="0" parTransId="{0462D796-7217-416D-8FBB-B467D0AB0550}" sibTransId="{6444F25B-C1EB-4EEB-9706-36B944980A87}"/>
    <dgm:cxn modelId="{EE8F7CC2-0987-44FF-AAE2-A7CCE8E919D8}" srcId="{A1AE4C8D-B03F-4774-8053-4C645B4A2144}" destId="{6DA1AA19-7AC5-4D19-8248-8F69046135DA}" srcOrd="2" destOrd="0" parTransId="{3684E31D-0E73-4677-B63D-7D9BD56211DC}" sibTransId="{1988B71D-B6C7-4DC9-99A5-27687473F01B}"/>
    <dgm:cxn modelId="{DA457748-48F7-488D-B113-4C91316F395A}" type="presOf" srcId="{DD6A8DCA-9FFC-4F31-920B-009D9EA1C09F}" destId="{CDB1BEF5-42D6-4DA1-8C29-BF504393EBAB}" srcOrd="0" destOrd="0" presId="urn:microsoft.com/office/officeart/2005/8/layout/hProcess9"/>
    <dgm:cxn modelId="{4A6CEC9F-313F-4889-B7E9-81BC08806EA3}" type="presOf" srcId="{F92248EC-CE11-4C72-91FB-4EA0AF51F530}" destId="{C714872D-7ED3-4A2B-81DB-85200C6C7821}" srcOrd="0" destOrd="0" presId="urn:microsoft.com/office/officeart/2005/8/layout/hProcess9"/>
    <dgm:cxn modelId="{4252B3D7-BC0A-4E27-8FD1-E993F5DE0735}" type="presParOf" srcId="{4C544307-B813-4453-B53D-6E128550A421}" destId="{0A15E256-F1D3-47C1-A2FB-5A2A3BD3A282}" srcOrd="0" destOrd="0" presId="urn:microsoft.com/office/officeart/2005/8/layout/hProcess9"/>
    <dgm:cxn modelId="{82ABD29B-424F-488D-9B5B-1BF1565EED1F}" type="presParOf" srcId="{4C544307-B813-4453-B53D-6E128550A421}" destId="{651CBDC1-51B5-4B14-954E-F3390AEBC504}" srcOrd="1" destOrd="0" presId="urn:microsoft.com/office/officeart/2005/8/layout/hProcess9"/>
    <dgm:cxn modelId="{E887D46D-5012-4B76-B990-96E030BF5663}" type="presParOf" srcId="{651CBDC1-51B5-4B14-954E-F3390AEBC504}" destId="{CDB1BEF5-42D6-4DA1-8C29-BF504393EBAB}" srcOrd="0" destOrd="0" presId="urn:microsoft.com/office/officeart/2005/8/layout/hProcess9"/>
    <dgm:cxn modelId="{0FF73CBC-E95A-4567-9EDD-5C4D629B4525}" type="presParOf" srcId="{651CBDC1-51B5-4B14-954E-F3390AEBC504}" destId="{79BA06F3-337C-491C-8F9A-E0FF2734A79A}" srcOrd="1" destOrd="0" presId="urn:microsoft.com/office/officeart/2005/8/layout/hProcess9"/>
    <dgm:cxn modelId="{7AC756DC-F70E-494A-86C1-D6C96FB880B0}" type="presParOf" srcId="{651CBDC1-51B5-4B14-954E-F3390AEBC504}" destId="{C714872D-7ED3-4A2B-81DB-85200C6C7821}" srcOrd="2" destOrd="0" presId="urn:microsoft.com/office/officeart/2005/8/layout/hProcess9"/>
    <dgm:cxn modelId="{1BBC048C-7251-45EF-A997-F533B4E658F0}" type="presParOf" srcId="{651CBDC1-51B5-4B14-954E-F3390AEBC504}" destId="{4F11A508-AFF5-4FED-88A7-533DE4FFB650}" srcOrd="3" destOrd="0" presId="urn:microsoft.com/office/officeart/2005/8/layout/hProcess9"/>
    <dgm:cxn modelId="{CCD89EA5-ADDC-4862-9F05-90FF4DB62C58}" type="presParOf" srcId="{651CBDC1-51B5-4B14-954E-F3390AEBC504}" destId="{6ECDC71D-0D98-44D7-B95B-F26E0382558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16C741-5D1F-43FB-B9B5-6ACE3F09EAF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A62DA76-D87C-4FB2-8E93-D7FCF1AF1828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하나님은 분열된 존재가 아니다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080BB9C5-D352-4623-8371-CE57344A243D}" type="parTrans" cxnId="{82B852C0-4C19-4343-A1E9-FD82D5CFCB3A}">
      <dgm:prSet/>
      <dgm:spPr/>
      <dgm:t>
        <a:bodyPr/>
        <a:lstStyle/>
        <a:p>
          <a:pPr latinLnBrk="1"/>
          <a:endParaRPr lang="ko-KR" altLang="en-US"/>
        </a:p>
      </dgm:t>
    </dgm:pt>
    <dgm:pt modelId="{0CBBA2FB-6CBB-48F1-A178-364FFB890519}" type="sibTrans" cxnId="{82B852C0-4C19-4343-A1E9-FD82D5CFCB3A}">
      <dgm:prSet/>
      <dgm:spPr/>
      <dgm:t>
        <a:bodyPr/>
        <a:lstStyle/>
        <a:p>
          <a:pPr latinLnBrk="1"/>
          <a:endParaRPr lang="ko-KR" altLang="en-US"/>
        </a:p>
      </dgm:t>
    </dgm:pt>
    <dgm:pt modelId="{F9095C28-0769-443B-9332-007D06ED4D65}">
      <dgm:prSet phldrT="[텍스트]"/>
      <dgm:spPr/>
      <dgm:t>
        <a:bodyPr/>
        <a:lstStyle/>
        <a:p>
          <a:pPr latinLnBrk="1"/>
          <a:r>
            <a:rPr lang="ko-KR" altLang="en-US" dirty="0" smtClean="0"/>
            <a:t>영적 세계가 시공세계와 분리 동시에 근본</a:t>
          </a:r>
          <a:endParaRPr lang="ko-KR" altLang="en-US" dirty="0"/>
        </a:p>
      </dgm:t>
    </dgm:pt>
    <dgm:pt modelId="{8DE2467F-BB64-4ACC-BEB6-A2A4228E4C16}" type="parTrans" cxnId="{BC9A3372-D21C-47D7-9FA5-3C917D4B053F}">
      <dgm:prSet/>
      <dgm:spPr/>
      <dgm:t>
        <a:bodyPr/>
        <a:lstStyle/>
        <a:p>
          <a:pPr latinLnBrk="1"/>
          <a:endParaRPr lang="ko-KR" altLang="en-US"/>
        </a:p>
      </dgm:t>
    </dgm:pt>
    <dgm:pt modelId="{1641DE4E-02D4-4230-B965-981504932701}" type="sibTrans" cxnId="{BC9A3372-D21C-47D7-9FA5-3C917D4B053F}">
      <dgm:prSet/>
      <dgm:spPr/>
      <dgm:t>
        <a:bodyPr/>
        <a:lstStyle/>
        <a:p>
          <a:pPr latinLnBrk="1"/>
          <a:endParaRPr lang="ko-KR" altLang="en-US"/>
        </a:p>
      </dgm:t>
    </dgm:pt>
    <dgm:pt modelId="{2325E96D-DC70-46E5-9EC7-22D470D4F78D}">
      <dgm:prSet phldrT="[텍스트]"/>
      <dgm:spPr/>
      <dgm:t>
        <a:bodyPr/>
        <a:lstStyle/>
        <a:p>
          <a:pPr latinLnBrk="1"/>
          <a:r>
            <a:rPr lang="ko-KR" altLang="en-US" dirty="0" smtClean="0"/>
            <a:t>선의 주도권 인정 </a:t>
          </a:r>
          <a:endParaRPr lang="ko-KR" altLang="en-US" dirty="0"/>
        </a:p>
      </dgm:t>
    </dgm:pt>
    <dgm:pt modelId="{75AA69D5-B0AE-4E07-A23F-E9AD5FB11B38}" type="parTrans" cxnId="{11FC693E-E3FC-431A-B24A-7942012979C0}">
      <dgm:prSet/>
      <dgm:spPr/>
      <dgm:t>
        <a:bodyPr/>
        <a:lstStyle/>
        <a:p>
          <a:pPr latinLnBrk="1"/>
          <a:endParaRPr lang="ko-KR" altLang="en-US"/>
        </a:p>
      </dgm:t>
    </dgm:pt>
    <dgm:pt modelId="{95BF9F99-9F99-4519-8E56-A84C2084F6CF}" type="sibTrans" cxnId="{11FC693E-E3FC-431A-B24A-7942012979C0}">
      <dgm:prSet/>
      <dgm:spPr/>
      <dgm:t>
        <a:bodyPr/>
        <a:lstStyle/>
        <a:p>
          <a:pPr latinLnBrk="1"/>
          <a:endParaRPr lang="ko-KR" altLang="en-US"/>
        </a:p>
      </dgm:t>
    </dgm:pt>
    <dgm:pt modelId="{F4E8E369-698E-48AE-AA62-C38381453164}" type="pres">
      <dgm:prSet presAssocID="{4316C741-5D1F-43FB-B9B5-6ACE3F09EAF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3984E73-39AF-4B64-BEC7-3325682C741E}" type="pres">
      <dgm:prSet presAssocID="{7A62DA76-D87C-4FB2-8E93-D7FCF1AF1828}" presName="parentLin" presStyleCnt="0"/>
      <dgm:spPr/>
    </dgm:pt>
    <dgm:pt modelId="{460105B7-B6C0-4354-A1DA-7AC6D11EF9A1}" type="pres">
      <dgm:prSet presAssocID="{7A62DA76-D87C-4FB2-8E93-D7FCF1AF1828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0CB9D443-F0A8-42E7-9C9A-BE5328251BB4}" type="pres">
      <dgm:prSet presAssocID="{7A62DA76-D87C-4FB2-8E93-D7FCF1AF182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CDFBFD7-60C1-4B54-860F-0742B75465FC}" type="pres">
      <dgm:prSet presAssocID="{7A62DA76-D87C-4FB2-8E93-D7FCF1AF1828}" presName="negativeSpace" presStyleCnt="0"/>
      <dgm:spPr/>
    </dgm:pt>
    <dgm:pt modelId="{50D07823-0775-4AA1-A674-11DAC1C28DDC}" type="pres">
      <dgm:prSet presAssocID="{7A62DA76-D87C-4FB2-8E93-D7FCF1AF1828}" presName="childText" presStyleLbl="conFgAcc1" presStyleIdx="0" presStyleCnt="3">
        <dgm:presLayoutVars>
          <dgm:bulletEnabled val="1"/>
        </dgm:presLayoutVars>
      </dgm:prSet>
      <dgm:spPr/>
    </dgm:pt>
    <dgm:pt modelId="{4A51C8AE-DEA7-4175-96B6-CFEFF0F334E5}" type="pres">
      <dgm:prSet presAssocID="{0CBBA2FB-6CBB-48F1-A178-364FFB890519}" presName="spaceBetweenRectangles" presStyleCnt="0"/>
      <dgm:spPr/>
    </dgm:pt>
    <dgm:pt modelId="{C0F8A3D4-BE1F-45A3-BB53-CBECFAF4569F}" type="pres">
      <dgm:prSet presAssocID="{F9095C28-0769-443B-9332-007D06ED4D65}" presName="parentLin" presStyleCnt="0"/>
      <dgm:spPr/>
    </dgm:pt>
    <dgm:pt modelId="{2071A36D-971F-4FA6-A506-3877EDF98D4B}" type="pres">
      <dgm:prSet presAssocID="{F9095C28-0769-443B-9332-007D06ED4D65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1201E0EA-5F64-4F1C-AA0A-D1B49667F16C}" type="pres">
      <dgm:prSet presAssocID="{F9095C28-0769-443B-9332-007D06ED4D6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5650871-072D-48FD-900C-9359D9F60D5E}" type="pres">
      <dgm:prSet presAssocID="{F9095C28-0769-443B-9332-007D06ED4D65}" presName="negativeSpace" presStyleCnt="0"/>
      <dgm:spPr/>
    </dgm:pt>
    <dgm:pt modelId="{1298B5AC-D758-4DBE-B8E7-DA3575F25CDA}" type="pres">
      <dgm:prSet presAssocID="{F9095C28-0769-443B-9332-007D06ED4D65}" presName="childText" presStyleLbl="conFgAcc1" presStyleIdx="1" presStyleCnt="3">
        <dgm:presLayoutVars>
          <dgm:bulletEnabled val="1"/>
        </dgm:presLayoutVars>
      </dgm:prSet>
      <dgm:spPr/>
    </dgm:pt>
    <dgm:pt modelId="{FCB5471C-B582-41F0-9CFA-FFB31BAFEDE4}" type="pres">
      <dgm:prSet presAssocID="{1641DE4E-02D4-4230-B965-981504932701}" presName="spaceBetweenRectangles" presStyleCnt="0"/>
      <dgm:spPr/>
    </dgm:pt>
    <dgm:pt modelId="{E33260D5-D5FF-4B69-983A-76089EA2E8CE}" type="pres">
      <dgm:prSet presAssocID="{2325E96D-DC70-46E5-9EC7-22D470D4F78D}" presName="parentLin" presStyleCnt="0"/>
      <dgm:spPr/>
    </dgm:pt>
    <dgm:pt modelId="{C3E41B1C-75AB-4644-8B8F-3493891A58FE}" type="pres">
      <dgm:prSet presAssocID="{2325E96D-DC70-46E5-9EC7-22D470D4F78D}" presName="parentLeftMargin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C59D121E-1E1A-4D62-8BC3-0888F3805024}" type="pres">
      <dgm:prSet presAssocID="{2325E96D-DC70-46E5-9EC7-22D470D4F78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2A52C9-BDB4-48B0-9B7A-587C8FFAF3B3}" type="pres">
      <dgm:prSet presAssocID="{2325E96D-DC70-46E5-9EC7-22D470D4F78D}" presName="negativeSpace" presStyleCnt="0"/>
      <dgm:spPr/>
    </dgm:pt>
    <dgm:pt modelId="{80CF3291-0381-44A1-B9C2-C63FFA1FAC8E}" type="pres">
      <dgm:prSet presAssocID="{2325E96D-DC70-46E5-9EC7-22D470D4F78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7E842EC-DAF8-4326-9DCD-47123B52AB89}" type="presOf" srcId="{F9095C28-0769-443B-9332-007D06ED4D65}" destId="{1201E0EA-5F64-4F1C-AA0A-D1B49667F16C}" srcOrd="1" destOrd="0" presId="urn:microsoft.com/office/officeart/2005/8/layout/list1"/>
    <dgm:cxn modelId="{933940B4-27C2-4EC1-A457-51FEA44B550F}" type="presOf" srcId="{2325E96D-DC70-46E5-9EC7-22D470D4F78D}" destId="{C59D121E-1E1A-4D62-8BC3-0888F3805024}" srcOrd="1" destOrd="0" presId="urn:microsoft.com/office/officeart/2005/8/layout/list1"/>
    <dgm:cxn modelId="{D1F6AF15-CFC4-42EA-88C1-D07C92E04C01}" type="presOf" srcId="{2325E96D-DC70-46E5-9EC7-22D470D4F78D}" destId="{C3E41B1C-75AB-4644-8B8F-3493891A58FE}" srcOrd="0" destOrd="0" presId="urn:microsoft.com/office/officeart/2005/8/layout/list1"/>
    <dgm:cxn modelId="{82B852C0-4C19-4343-A1E9-FD82D5CFCB3A}" srcId="{4316C741-5D1F-43FB-B9B5-6ACE3F09EAFE}" destId="{7A62DA76-D87C-4FB2-8E93-D7FCF1AF1828}" srcOrd="0" destOrd="0" parTransId="{080BB9C5-D352-4623-8371-CE57344A243D}" sibTransId="{0CBBA2FB-6CBB-48F1-A178-364FFB890519}"/>
    <dgm:cxn modelId="{BC9A3372-D21C-47D7-9FA5-3C917D4B053F}" srcId="{4316C741-5D1F-43FB-B9B5-6ACE3F09EAFE}" destId="{F9095C28-0769-443B-9332-007D06ED4D65}" srcOrd="1" destOrd="0" parTransId="{8DE2467F-BB64-4ACC-BEB6-A2A4228E4C16}" sibTransId="{1641DE4E-02D4-4230-B965-981504932701}"/>
    <dgm:cxn modelId="{ED6432CF-EA79-4BA4-B2ED-C819198CDC0C}" type="presOf" srcId="{F9095C28-0769-443B-9332-007D06ED4D65}" destId="{2071A36D-971F-4FA6-A506-3877EDF98D4B}" srcOrd="0" destOrd="0" presId="urn:microsoft.com/office/officeart/2005/8/layout/list1"/>
    <dgm:cxn modelId="{C1CC7300-ED7B-4ECE-A955-33B40F249B2D}" type="presOf" srcId="{7A62DA76-D87C-4FB2-8E93-D7FCF1AF1828}" destId="{460105B7-B6C0-4354-A1DA-7AC6D11EF9A1}" srcOrd="0" destOrd="0" presId="urn:microsoft.com/office/officeart/2005/8/layout/list1"/>
    <dgm:cxn modelId="{63A74E38-1253-409B-963C-5165DC59BF5E}" type="presOf" srcId="{7A62DA76-D87C-4FB2-8E93-D7FCF1AF1828}" destId="{0CB9D443-F0A8-42E7-9C9A-BE5328251BB4}" srcOrd="1" destOrd="0" presId="urn:microsoft.com/office/officeart/2005/8/layout/list1"/>
    <dgm:cxn modelId="{11FC693E-E3FC-431A-B24A-7942012979C0}" srcId="{4316C741-5D1F-43FB-B9B5-6ACE3F09EAFE}" destId="{2325E96D-DC70-46E5-9EC7-22D470D4F78D}" srcOrd="2" destOrd="0" parTransId="{75AA69D5-B0AE-4E07-A23F-E9AD5FB11B38}" sibTransId="{95BF9F99-9F99-4519-8E56-A84C2084F6CF}"/>
    <dgm:cxn modelId="{C85DFB5F-E7F2-4DE8-92CD-28107526D46F}" type="presOf" srcId="{4316C741-5D1F-43FB-B9B5-6ACE3F09EAFE}" destId="{F4E8E369-698E-48AE-AA62-C38381453164}" srcOrd="0" destOrd="0" presId="urn:microsoft.com/office/officeart/2005/8/layout/list1"/>
    <dgm:cxn modelId="{6DE86E4C-CB95-424E-ACCB-392611692BBC}" type="presParOf" srcId="{F4E8E369-698E-48AE-AA62-C38381453164}" destId="{B3984E73-39AF-4B64-BEC7-3325682C741E}" srcOrd="0" destOrd="0" presId="urn:microsoft.com/office/officeart/2005/8/layout/list1"/>
    <dgm:cxn modelId="{8343BDD8-8A37-4D81-9BDF-65444BCB725C}" type="presParOf" srcId="{B3984E73-39AF-4B64-BEC7-3325682C741E}" destId="{460105B7-B6C0-4354-A1DA-7AC6D11EF9A1}" srcOrd="0" destOrd="0" presId="urn:microsoft.com/office/officeart/2005/8/layout/list1"/>
    <dgm:cxn modelId="{D4AD3434-1753-40D3-8EA3-5A6288B87556}" type="presParOf" srcId="{B3984E73-39AF-4B64-BEC7-3325682C741E}" destId="{0CB9D443-F0A8-42E7-9C9A-BE5328251BB4}" srcOrd="1" destOrd="0" presId="urn:microsoft.com/office/officeart/2005/8/layout/list1"/>
    <dgm:cxn modelId="{DF64956B-8734-4512-B397-FBFBFFF2293B}" type="presParOf" srcId="{F4E8E369-698E-48AE-AA62-C38381453164}" destId="{4CDFBFD7-60C1-4B54-860F-0742B75465FC}" srcOrd="1" destOrd="0" presId="urn:microsoft.com/office/officeart/2005/8/layout/list1"/>
    <dgm:cxn modelId="{C400E3DE-210A-407C-92AD-8EE3AD07DE3A}" type="presParOf" srcId="{F4E8E369-698E-48AE-AA62-C38381453164}" destId="{50D07823-0775-4AA1-A674-11DAC1C28DDC}" srcOrd="2" destOrd="0" presId="urn:microsoft.com/office/officeart/2005/8/layout/list1"/>
    <dgm:cxn modelId="{F822E076-71C4-45D5-BA07-D2E50ADE92B4}" type="presParOf" srcId="{F4E8E369-698E-48AE-AA62-C38381453164}" destId="{4A51C8AE-DEA7-4175-96B6-CFEFF0F334E5}" srcOrd="3" destOrd="0" presId="urn:microsoft.com/office/officeart/2005/8/layout/list1"/>
    <dgm:cxn modelId="{EF13BA0F-FA47-4A5C-A7A3-8CE1ABDD18BB}" type="presParOf" srcId="{F4E8E369-698E-48AE-AA62-C38381453164}" destId="{C0F8A3D4-BE1F-45A3-BB53-CBECFAF4569F}" srcOrd="4" destOrd="0" presId="urn:microsoft.com/office/officeart/2005/8/layout/list1"/>
    <dgm:cxn modelId="{465F51E1-C6E3-4C2A-BA1F-70AA217C35DC}" type="presParOf" srcId="{C0F8A3D4-BE1F-45A3-BB53-CBECFAF4569F}" destId="{2071A36D-971F-4FA6-A506-3877EDF98D4B}" srcOrd="0" destOrd="0" presId="urn:microsoft.com/office/officeart/2005/8/layout/list1"/>
    <dgm:cxn modelId="{15A09D10-8DE7-432F-BD9A-01A0AB1B1586}" type="presParOf" srcId="{C0F8A3D4-BE1F-45A3-BB53-CBECFAF4569F}" destId="{1201E0EA-5F64-4F1C-AA0A-D1B49667F16C}" srcOrd="1" destOrd="0" presId="urn:microsoft.com/office/officeart/2005/8/layout/list1"/>
    <dgm:cxn modelId="{FEBA0799-A354-4C90-B240-133DA348CA66}" type="presParOf" srcId="{F4E8E369-698E-48AE-AA62-C38381453164}" destId="{15650871-072D-48FD-900C-9359D9F60D5E}" srcOrd="5" destOrd="0" presId="urn:microsoft.com/office/officeart/2005/8/layout/list1"/>
    <dgm:cxn modelId="{982D0132-6D93-4A66-9AD7-E55C9AA85653}" type="presParOf" srcId="{F4E8E369-698E-48AE-AA62-C38381453164}" destId="{1298B5AC-D758-4DBE-B8E7-DA3575F25CDA}" srcOrd="6" destOrd="0" presId="urn:microsoft.com/office/officeart/2005/8/layout/list1"/>
    <dgm:cxn modelId="{FB057E64-AD28-4E3C-AC73-0AEE5BAD6169}" type="presParOf" srcId="{F4E8E369-698E-48AE-AA62-C38381453164}" destId="{FCB5471C-B582-41F0-9CFA-FFB31BAFEDE4}" srcOrd="7" destOrd="0" presId="urn:microsoft.com/office/officeart/2005/8/layout/list1"/>
    <dgm:cxn modelId="{62AF9244-345F-4A99-93BD-0ABF7BDA49FF}" type="presParOf" srcId="{F4E8E369-698E-48AE-AA62-C38381453164}" destId="{E33260D5-D5FF-4B69-983A-76089EA2E8CE}" srcOrd="8" destOrd="0" presId="urn:microsoft.com/office/officeart/2005/8/layout/list1"/>
    <dgm:cxn modelId="{720FA629-EBBD-41EA-A705-D6C05DD7A085}" type="presParOf" srcId="{E33260D5-D5FF-4B69-983A-76089EA2E8CE}" destId="{C3E41B1C-75AB-4644-8B8F-3493891A58FE}" srcOrd="0" destOrd="0" presId="urn:microsoft.com/office/officeart/2005/8/layout/list1"/>
    <dgm:cxn modelId="{9E352264-0A87-45C5-B9F4-1ED374684035}" type="presParOf" srcId="{E33260D5-D5FF-4B69-983A-76089EA2E8CE}" destId="{C59D121E-1E1A-4D62-8BC3-0888F3805024}" srcOrd="1" destOrd="0" presId="urn:microsoft.com/office/officeart/2005/8/layout/list1"/>
    <dgm:cxn modelId="{21C2D672-4528-42D6-BCF1-640E8F325864}" type="presParOf" srcId="{F4E8E369-698E-48AE-AA62-C38381453164}" destId="{BF2A52C9-BDB4-48B0-9B7A-587C8FFAF3B3}" srcOrd="9" destOrd="0" presId="urn:microsoft.com/office/officeart/2005/8/layout/list1"/>
    <dgm:cxn modelId="{E7C70376-C531-4966-8BD8-C5DC98C6D107}" type="presParOf" srcId="{F4E8E369-698E-48AE-AA62-C38381453164}" destId="{80CF3291-0381-44A1-B9C2-C63FFA1FAC8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5506BB-58C5-4F4C-94C6-6B59B70B1A9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6563FC8-E49D-4E01-8316-58DA11255E92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안토니우스의</a:t>
          </a:r>
          <a:r>
            <a:rPr lang="ko-KR" altLang="en-US" dirty="0" smtClean="0"/>
            <a:t> 생애</a:t>
          </a:r>
          <a:endParaRPr lang="ko-KR" altLang="en-US" dirty="0"/>
        </a:p>
      </dgm:t>
    </dgm:pt>
    <dgm:pt modelId="{EDAD988F-3D72-4849-9E9D-7C3D1DDCB35E}" type="parTrans" cxnId="{52B46DAB-5E2B-424C-B146-311B130D35E1}">
      <dgm:prSet/>
      <dgm:spPr/>
      <dgm:t>
        <a:bodyPr/>
        <a:lstStyle/>
        <a:p>
          <a:pPr latinLnBrk="1"/>
          <a:endParaRPr lang="ko-KR" altLang="en-US"/>
        </a:p>
      </dgm:t>
    </dgm:pt>
    <dgm:pt modelId="{5441B790-1821-4156-9493-495BF29CC43D}" type="sibTrans" cxnId="{52B46DAB-5E2B-424C-B146-311B130D35E1}">
      <dgm:prSet/>
      <dgm:spPr/>
      <dgm:t>
        <a:bodyPr/>
        <a:lstStyle/>
        <a:p>
          <a:pPr latinLnBrk="1"/>
          <a:endParaRPr lang="ko-KR" altLang="en-US"/>
        </a:p>
      </dgm:t>
    </dgm:pt>
    <dgm:pt modelId="{D8DCC822-2240-48D2-A980-70802D46FF0E}">
      <dgm:prSet phldrT="[텍스트]"/>
      <dgm:spPr/>
      <dgm:t>
        <a:bodyPr/>
        <a:lstStyle/>
        <a:p>
          <a:pPr latinLnBrk="1"/>
          <a:r>
            <a:rPr lang="ko-KR" altLang="en-US" dirty="0" smtClean="0"/>
            <a:t>경험 </a:t>
          </a:r>
          <a:r>
            <a:rPr lang="en-US" altLang="ko-KR" dirty="0" smtClean="0"/>
            <a:t>– </a:t>
          </a:r>
          <a:r>
            <a:rPr lang="ko-KR" altLang="en-US" dirty="0" smtClean="0"/>
            <a:t>확신의 빛 </a:t>
          </a:r>
          <a:endParaRPr lang="en-US" altLang="ko-KR" dirty="0" smtClean="0"/>
        </a:p>
      </dgm:t>
    </dgm:pt>
    <dgm:pt modelId="{02CF18DC-0030-42FB-9B3C-3FEFB09295BA}" type="parTrans" cxnId="{5BB83DDE-529B-4481-B219-10F05DF8C2D2}">
      <dgm:prSet/>
      <dgm:spPr/>
      <dgm:t>
        <a:bodyPr/>
        <a:lstStyle/>
        <a:p>
          <a:pPr latinLnBrk="1"/>
          <a:endParaRPr lang="ko-KR" altLang="en-US"/>
        </a:p>
      </dgm:t>
    </dgm:pt>
    <dgm:pt modelId="{BF79CCFA-272A-48A8-86BA-71A18B40EDCE}" type="sibTrans" cxnId="{5BB83DDE-529B-4481-B219-10F05DF8C2D2}">
      <dgm:prSet/>
      <dgm:spPr/>
      <dgm:t>
        <a:bodyPr/>
        <a:lstStyle/>
        <a:p>
          <a:pPr latinLnBrk="1"/>
          <a:endParaRPr lang="ko-KR" altLang="en-US"/>
        </a:p>
      </dgm:t>
    </dgm:pt>
    <dgm:pt modelId="{56391B17-34BB-484B-9D00-DEA80C7E7CF1}">
      <dgm:prSet phldrT="[텍스트]"/>
      <dgm:spPr/>
      <dgm:t>
        <a:bodyPr/>
        <a:lstStyle/>
        <a:p>
          <a:pPr latinLnBrk="1"/>
          <a:r>
            <a:rPr lang="ko-KR" altLang="en-US" dirty="0" smtClean="0"/>
            <a:t>교회 전통 계승 </a:t>
          </a:r>
          <a:r>
            <a:rPr lang="en-US" altLang="ko-KR" dirty="0" smtClean="0"/>
            <a:t>– </a:t>
          </a:r>
          <a:r>
            <a:rPr lang="ko-KR" altLang="en-US" dirty="0" err="1" smtClean="0"/>
            <a:t>모니카의</a:t>
          </a:r>
          <a:r>
            <a:rPr lang="ko-KR" altLang="en-US" dirty="0" smtClean="0"/>
            <a:t> 신앙</a:t>
          </a:r>
          <a:endParaRPr lang="ko-KR" altLang="en-US" dirty="0"/>
        </a:p>
      </dgm:t>
    </dgm:pt>
    <dgm:pt modelId="{94C8D90E-C8F7-4213-A37E-B2D1485ADCCC}" type="parTrans" cxnId="{CD9515DB-63A8-4B60-9463-01169F5192E3}">
      <dgm:prSet/>
      <dgm:spPr/>
      <dgm:t>
        <a:bodyPr/>
        <a:lstStyle/>
        <a:p>
          <a:pPr latinLnBrk="1"/>
          <a:endParaRPr lang="ko-KR" altLang="en-US"/>
        </a:p>
      </dgm:t>
    </dgm:pt>
    <dgm:pt modelId="{DF2B210E-EC3B-44BA-8552-D5F27D3AC98C}" type="sibTrans" cxnId="{CD9515DB-63A8-4B60-9463-01169F5192E3}">
      <dgm:prSet/>
      <dgm:spPr/>
      <dgm:t>
        <a:bodyPr/>
        <a:lstStyle/>
        <a:p>
          <a:pPr latinLnBrk="1"/>
          <a:endParaRPr lang="ko-KR" altLang="en-US"/>
        </a:p>
      </dgm:t>
    </dgm:pt>
    <dgm:pt modelId="{589B2402-2413-4FF3-B3D1-FE04E1C9C793}" type="pres">
      <dgm:prSet presAssocID="{535506BB-58C5-4F4C-94C6-6B59B70B1A9A}" presName="linear" presStyleCnt="0">
        <dgm:presLayoutVars>
          <dgm:dir/>
          <dgm:animLvl val="lvl"/>
          <dgm:resizeHandles val="exact"/>
        </dgm:presLayoutVars>
      </dgm:prSet>
      <dgm:spPr/>
    </dgm:pt>
    <dgm:pt modelId="{68BBBB22-18AB-45F4-A419-5C454B4EF5FE}" type="pres">
      <dgm:prSet presAssocID="{56563FC8-E49D-4E01-8316-58DA11255E92}" presName="parentLin" presStyleCnt="0"/>
      <dgm:spPr/>
    </dgm:pt>
    <dgm:pt modelId="{0D8E3517-CDF7-411F-9F27-C5138FE270D0}" type="pres">
      <dgm:prSet presAssocID="{56563FC8-E49D-4E01-8316-58DA11255E92}" presName="parentLeftMargin" presStyleLbl="node1" presStyleIdx="0" presStyleCnt="3"/>
      <dgm:spPr/>
    </dgm:pt>
    <dgm:pt modelId="{6970E042-74A8-4072-94BD-039E79931ACC}" type="pres">
      <dgm:prSet presAssocID="{56563FC8-E49D-4E01-8316-58DA11255E9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B9FBB76-DC1B-482B-8C3B-75C72F6F8A97}" type="pres">
      <dgm:prSet presAssocID="{56563FC8-E49D-4E01-8316-58DA11255E92}" presName="negativeSpace" presStyleCnt="0"/>
      <dgm:spPr/>
    </dgm:pt>
    <dgm:pt modelId="{040A3C5A-5E7E-4C29-87DA-D0776432183B}" type="pres">
      <dgm:prSet presAssocID="{56563FC8-E49D-4E01-8316-58DA11255E92}" presName="childText" presStyleLbl="conFgAcc1" presStyleIdx="0" presStyleCnt="3">
        <dgm:presLayoutVars>
          <dgm:bulletEnabled val="1"/>
        </dgm:presLayoutVars>
      </dgm:prSet>
      <dgm:spPr/>
    </dgm:pt>
    <dgm:pt modelId="{9558C02F-A52A-4D4A-A6D4-5CA6982D3F74}" type="pres">
      <dgm:prSet presAssocID="{5441B790-1821-4156-9493-495BF29CC43D}" presName="spaceBetweenRectangles" presStyleCnt="0"/>
      <dgm:spPr/>
    </dgm:pt>
    <dgm:pt modelId="{FDC87A51-85B8-4492-B950-EA738C37B9CD}" type="pres">
      <dgm:prSet presAssocID="{D8DCC822-2240-48D2-A980-70802D46FF0E}" presName="parentLin" presStyleCnt="0"/>
      <dgm:spPr/>
    </dgm:pt>
    <dgm:pt modelId="{389AA7C8-AD6A-40FD-A82D-333BB94B4F6F}" type="pres">
      <dgm:prSet presAssocID="{D8DCC822-2240-48D2-A980-70802D46FF0E}" presName="parentLeftMargin" presStyleLbl="node1" presStyleIdx="0" presStyleCnt="3"/>
      <dgm:spPr/>
    </dgm:pt>
    <dgm:pt modelId="{0375892A-6C8C-472D-A27E-1E8A2079AD15}" type="pres">
      <dgm:prSet presAssocID="{D8DCC822-2240-48D2-A980-70802D46FF0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4AB7128-67BE-48EC-B0B4-6EF48270A981}" type="pres">
      <dgm:prSet presAssocID="{D8DCC822-2240-48D2-A980-70802D46FF0E}" presName="negativeSpace" presStyleCnt="0"/>
      <dgm:spPr/>
    </dgm:pt>
    <dgm:pt modelId="{D4BF5ABD-4769-4F41-A9FF-CAB1E8FDD773}" type="pres">
      <dgm:prSet presAssocID="{D8DCC822-2240-48D2-A980-70802D46FF0E}" presName="childText" presStyleLbl="conFgAcc1" presStyleIdx="1" presStyleCnt="3">
        <dgm:presLayoutVars>
          <dgm:bulletEnabled val="1"/>
        </dgm:presLayoutVars>
      </dgm:prSet>
      <dgm:spPr/>
    </dgm:pt>
    <dgm:pt modelId="{00E6463D-5CB4-4FBA-9B60-9CD837A1A774}" type="pres">
      <dgm:prSet presAssocID="{BF79CCFA-272A-48A8-86BA-71A18B40EDCE}" presName="spaceBetweenRectangles" presStyleCnt="0"/>
      <dgm:spPr/>
    </dgm:pt>
    <dgm:pt modelId="{7B14D7F7-399E-405B-9B49-2BADAB1574C3}" type="pres">
      <dgm:prSet presAssocID="{56391B17-34BB-484B-9D00-DEA80C7E7CF1}" presName="parentLin" presStyleCnt="0"/>
      <dgm:spPr/>
    </dgm:pt>
    <dgm:pt modelId="{9DE0DBC0-9290-482A-BE67-C93CF4CC5890}" type="pres">
      <dgm:prSet presAssocID="{56391B17-34BB-484B-9D00-DEA80C7E7CF1}" presName="parentLeftMargin" presStyleLbl="node1" presStyleIdx="1" presStyleCnt="3"/>
      <dgm:spPr/>
    </dgm:pt>
    <dgm:pt modelId="{393417AA-B175-4447-868B-41B23854D967}" type="pres">
      <dgm:prSet presAssocID="{56391B17-34BB-484B-9D00-DEA80C7E7CF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FA2E36E-445A-4ADE-B30F-FEFCFFE66D3A}" type="pres">
      <dgm:prSet presAssocID="{56391B17-34BB-484B-9D00-DEA80C7E7CF1}" presName="negativeSpace" presStyleCnt="0"/>
      <dgm:spPr/>
    </dgm:pt>
    <dgm:pt modelId="{206593C9-5A5E-47B9-8642-C5167DC1E288}" type="pres">
      <dgm:prSet presAssocID="{56391B17-34BB-484B-9D00-DEA80C7E7CF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762D5A7-E77E-4527-950D-D3D2B1898306}" type="presOf" srcId="{56391B17-34BB-484B-9D00-DEA80C7E7CF1}" destId="{9DE0DBC0-9290-482A-BE67-C93CF4CC5890}" srcOrd="0" destOrd="0" presId="urn:microsoft.com/office/officeart/2005/8/layout/list1"/>
    <dgm:cxn modelId="{D30FEE60-86FE-4B7F-9E49-DD69EFF516AB}" type="presOf" srcId="{56391B17-34BB-484B-9D00-DEA80C7E7CF1}" destId="{393417AA-B175-4447-868B-41B23854D967}" srcOrd="1" destOrd="0" presId="urn:microsoft.com/office/officeart/2005/8/layout/list1"/>
    <dgm:cxn modelId="{52B46DAB-5E2B-424C-B146-311B130D35E1}" srcId="{535506BB-58C5-4F4C-94C6-6B59B70B1A9A}" destId="{56563FC8-E49D-4E01-8316-58DA11255E92}" srcOrd="0" destOrd="0" parTransId="{EDAD988F-3D72-4849-9E9D-7C3D1DDCB35E}" sibTransId="{5441B790-1821-4156-9493-495BF29CC43D}"/>
    <dgm:cxn modelId="{5BB83DDE-529B-4481-B219-10F05DF8C2D2}" srcId="{535506BB-58C5-4F4C-94C6-6B59B70B1A9A}" destId="{D8DCC822-2240-48D2-A980-70802D46FF0E}" srcOrd="1" destOrd="0" parTransId="{02CF18DC-0030-42FB-9B3C-3FEFB09295BA}" sibTransId="{BF79CCFA-272A-48A8-86BA-71A18B40EDCE}"/>
    <dgm:cxn modelId="{55A1869F-DBA9-41DD-B3EA-57DCC2356807}" type="presOf" srcId="{535506BB-58C5-4F4C-94C6-6B59B70B1A9A}" destId="{589B2402-2413-4FF3-B3D1-FE04E1C9C793}" srcOrd="0" destOrd="0" presId="urn:microsoft.com/office/officeart/2005/8/layout/list1"/>
    <dgm:cxn modelId="{295CC57C-7B24-4673-80B9-45E3E4C06F65}" type="presOf" srcId="{D8DCC822-2240-48D2-A980-70802D46FF0E}" destId="{0375892A-6C8C-472D-A27E-1E8A2079AD15}" srcOrd="1" destOrd="0" presId="urn:microsoft.com/office/officeart/2005/8/layout/list1"/>
    <dgm:cxn modelId="{5B1C366F-AB0F-45E8-A8F1-2C0D7D91E156}" type="presOf" srcId="{56563FC8-E49D-4E01-8316-58DA11255E92}" destId="{0D8E3517-CDF7-411F-9F27-C5138FE270D0}" srcOrd="0" destOrd="0" presId="urn:microsoft.com/office/officeart/2005/8/layout/list1"/>
    <dgm:cxn modelId="{41556D02-654F-48D5-95EA-495D0E2F7621}" type="presOf" srcId="{56563FC8-E49D-4E01-8316-58DA11255E92}" destId="{6970E042-74A8-4072-94BD-039E79931ACC}" srcOrd="1" destOrd="0" presId="urn:microsoft.com/office/officeart/2005/8/layout/list1"/>
    <dgm:cxn modelId="{CD9515DB-63A8-4B60-9463-01169F5192E3}" srcId="{535506BB-58C5-4F4C-94C6-6B59B70B1A9A}" destId="{56391B17-34BB-484B-9D00-DEA80C7E7CF1}" srcOrd="2" destOrd="0" parTransId="{94C8D90E-C8F7-4213-A37E-B2D1485ADCCC}" sibTransId="{DF2B210E-EC3B-44BA-8552-D5F27D3AC98C}"/>
    <dgm:cxn modelId="{0B22F2AC-3592-4E34-A4A7-7C1B6A57D61C}" type="presOf" srcId="{D8DCC822-2240-48D2-A980-70802D46FF0E}" destId="{389AA7C8-AD6A-40FD-A82D-333BB94B4F6F}" srcOrd="0" destOrd="0" presId="urn:microsoft.com/office/officeart/2005/8/layout/list1"/>
    <dgm:cxn modelId="{0F50BF4C-6368-4158-BB9A-E856C1649463}" type="presParOf" srcId="{589B2402-2413-4FF3-B3D1-FE04E1C9C793}" destId="{68BBBB22-18AB-45F4-A419-5C454B4EF5FE}" srcOrd="0" destOrd="0" presId="urn:microsoft.com/office/officeart/2005/8/layout/list1"/>
    <dgm:cxn modelId="{D4BC8046-6529-4451-9C96-70D7E2F15EE9}" type="presParOf" srcId="{68BBBB22-18AB-45F4-A419-5C454B4EF5FE}" destId="{0D8E3517-CDF7-411F-9F27-C5138FE270D0}" srcOrd="0" destOrd="0" presId="urn:microsoft.com/office/officeart/2005/8/layout/list1"/>
    <dgm:cxn modelId="{33331A2B-6895-4728-A1CB-93EC71200917}" type="presParOf" srcId="{68BBBB22-18AB-45F4-A419-5C454B4EF5FE}" destId="{6970E042-74A8-4072-94BD-039E79931ACC}" srcOrd="1" destOrd="0" presId="urn:microsoft.com/office/officeart/2005/8/layout/list1"/>
    <dgm:cxn modelId="{35028040-11F9-4EB5-BA54-09AAE050D354}" type="presParOf" srcId="{589B2402-2413-4FF3-B3D1-FE04E1C9C793}" destId="{BB9FBB76-DC1B-482B-8C3B-75C72F6F8A97}" srcOrd="1" destOrd="0" presId="urn:microsoft.com/office/officeart/2005/8/layout/list1"/>
    <dgm:cxn modelId="{DD2C9098-38A8-4AC2-8190-D8CA1890130F}" type="presParOf" srcId="{589B2402-2413-4FF3-B3D1-FE04E1C9C793}" destId="{040A3C5A-5E7E-4C29-87DA-D0776432183B}" srcOrd="2" destOrd="0" presId="urn:microsoft.com/office/officeart/2005/8/layout/list1"/>
    <dgm:cxn modelId="{42AEA4A6-C876-472E-9603-A0DA638E36E8}" type="presParOf" srcId="{589B2402-2413-4FF3-B3D1-FE04E1C9C793}" destId="{9558C02F-A52A-4D4A-A6D4-5CA6982D3F74}" srcOrd="3" destOrd="0" presId="urn:microsoft.com/office/officeart/2005/8/layout/list1"/>
    <dgm:cxn modelId="{E5E90719-D408-4FB6-852E-12048FD2045E}" type="presParOf" srcId="{589B2402-2413-4FF3-B3D1-FE04E1C9C793}" destId="{FDC87A51-85B8-4492-B950-EA738C37B9CD}" srcOrd="4" destOrd="0" presId="urn:microsoft.com/office/officeart/2005/8/layout/list1"/>
    <dgm:cxn modelId="{7E29ECBA-F4EF-4B20-ABB3-1ADA35CB1C63}" type="presParOf" srcId="{FDC87A51-85B8-4492-B950-EA738C37B9CD}" destId="{389AA7C8-AD6A-40FD-A82D-333BB94B4F6F}" srcOrd="0" destOrd="0" presId="urn:microsoft.com/office/officeart/2005/8/layout/list1"/>
    <dgm:cxn modelId="{CFC3552E-AE0F-4D42-A04B-5460A0751133}" type="presParOf" srcId="{FDC87A51-85B8-4492-B950-EA738C37B9CD}" destId="{0375892A-6C8C-472D-A27E-1E8A2079AD15}" srcOrd="1" destOrd="0" presId="urn:microsoft.com/office/officeart/2005/8/layout/list1"/>
    <dgm:cxn modelId="{3AA5AD12-2B9E-4310-BE63-E026B2FC57A8}" type="presParOf" srcId="{589B2402-2413-4FF3-B3D1-FE04E1C9C793}" destId="{14AB7128-67BE-48EC-B0B4-6EF48270A981}" srcOrd="5" destOrd="0" presId="urn:microsoft.com/office/officeart/2005/8/layout/list1"/>
    <dgm:cxn modelId="{741E5A76-4E4A-4DE7-BA9E-7E4E2B260F70}" type="presParOf" srcId="{589B2402-2413-4FF3-B3D1-FE04E1C9C793}" destId="{D4BF5ABD-4769-4F41-A9FF-CAB1E8FDD773}" srcOrd="6" destOrd="0" presId="urn:microsoft.com/office/officeart/2005/8/layout/list1"/>
    <dgm:cxn modelId="{B418E771-E40C-4E49-9FBB-D3A615F5DE0C}" type="presParOf" srcId="{589B2402-2413-4FF3-B3D1-FE04E1C9C793}" destId="{00E6463D-5CB4-4FBA-9B60-9CD837A1A774}" srcOrd="7" destOrd="0" presId="urn:microsoft.com/office/officeart/2005/8/layout/list1"/>
    <dgm:cxn modelId="{913B667A-AFA2-40B2-BEAE-924FD53AC8FB}" type="presParOf" srcId="{589B2402-2413-4FF3-B3D1-FE04E1C9C793}" destId="{7B14D7F7-399E-405B-9B49-2BADAB1574C3}" srcOrd="8" destOrd="0" presId="urn:microsoft.com/office/officeart/2005/8/layout/list1"/>
    <dgm:cxn modelId="{AB6A22E4-FADE-482F-A6A4-640F6FE52025}" type="presParOf" srcId="{7B14D7F7-399E-405B-9B49-2BADAB1574C3}" destId="{9DE0DBC0-9290-482A-BE67-C93CF4CC5890}" srcOrd="0" destOrd="0" presId="urn:microsoft.com/office/officeart/2005/8/layout/list1"/>
    <dgm:cxn modelId="{DBDD6FD6-F29E-4FF2-B6D0-66E4AEF12111}" type="presParOf" srcId="{7B14D7F7-399E-405B-9B49-2BADAB1574C3}" destId="{393417AA-B175-4447-868B-41B23854D967}" srcOrd="1" destOrd="0" presId="urn:microsoft.com/office/officeart/2005/8/layout/list1"/>
    <dgm:cxn modelId="{11E22D79-2850-4C69-AC56-34C71B399D45}" type="presParOf" srcId="{589B2402-2413-4FF3-B3D1-FE04E1C9C793}" destId="{FFA2E36E-445A-4ADE-B30F-FEFCFFE66D3A}" srcOrd="9" destOrd="0" presId="urn:microsoft.com/office/officeart/2005/8/layout/list1"/>
    <dgm:cxn modelId="{3C583685-8D2E-4E6D-A8DC-9F24D552E0AB}" type="presParOf" srcId="{589B2402-2413-4FF3-B3D1-FE04E1C9C793}" destId="{206593C9-5A5E-47B9-8642-C5167DC1E28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15E256-F1D3-47C1-A2FB-5A2A3BD3A282}">
      <dsp:nvSpPr>
        <dsp:cNvPr id="0" name=""/>
        <dsp:cNvSpPr/>
      </dsp:nvSpPr>
      <dsp:spPr>
        <a:xfrm>
          <a:off x="630554" y="0"/>
          <a:ext cx="7146290" cy="44069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B1BEF5-42D6-4DA1-8C29-BF504393EBAB}">
      <dsp:nvSpPr>
        <dsp:cNvPr id="0" name=""/>
        <dsp:cNvSpPr/>
      </dsp:nvSpPr>
      <dsp:spPr>
        <a:xfrm>
          <a:off x="0" y="1322069"/>
          <a:ext cx="2522220" cy="1762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500" kern="1200" dirty="0" smtClean="0"/>
            <a:t>탐구</a:t>
          </a:r>
          <a:endParaRPr lang="ko-KR" altLang="en-US" sz="6500" kern="1200" dirty="0"/>
        </a:p>
      </dsp:txBody>
      <dsp:txXfrm>
        <a:off x="86051" y="1408120"/>
        <a:ext cx="2350118" cy="1590658"/>
      </dsp:txXfrm>
    </dsp:sp>
    <dsp:sp modelId="{C714872D-7ED3-4A2B-81DB-85200C6C7821}">
      <dsp:nvSpPr>
        <dsp:cNvPr id="0" name=""/>
        <dsp:cNvSpPr/>
      </dsp:nvSpPr>
      <dsp:spPr>
        <a:xfrm>
          <a:off x="2942589" y="1322069"/>
          <a:ext cx="2522220" cy="1762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500" kern="1200" dirty="0" smtClean="0"/>
            <a:t>방법 </a:t>
          </a:r>
          <a:endParaRPr lang="ko-KR" altLang="en-US" sz="6500" kern="1200" dirty="0"/>
        </a:p>
      </dsp:txBody>
      <dsp:txXfrm>
        <a:off x="3028640" y="1408120"/>
        <a:ext cx="2350118" cy="1590658"/>
      </dsp:txXfrm>
    </dsp:sp>
    <dsp:sp modelId="{6ECDC71D-0D98-44D7-B95B-F26E03825586}">
      <dsp:nvSpPr>
        <dsp:cNvPr id="0" name=""/>
        <dsp:cNvSpPr/>
      </dsp:nvSpPr>
      <dsp:spPr>
        <a:xfrm>
          <a:off x="5885180" y="1322069"/>
          <a:ext cx="2522220" cy="1762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500" kern="1200" dirty="0" smtClean="0"/>
            <a:t>권위</a:t>
          </a:r>
          <a:endParaRPr lang="ko-KR" altLang="en-US" sz="6500" kern="1200" dirty="0"/>
        </a:p>
      </dsp:txBody>
      <dsp:txXfrm>
        <a:off x="5971231" y="1408120"/>
        <a:ext cx="2350118" cy="15906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07823-0775-4AA1-A674-11DAC1C28DDC}">
      <dsp:nvSpPr>
        <dsp:cNvPr id="0" name=""/>
        <dsp:cNvSpPr/>
      </dsp:nvSpPr>
      <dsp:spPr>
        <a:xfrm>
          <a:off x="0" y="1040109"/>
          <a:ext cx="84074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B9D443-F0A8-42E7-9C9A-BE5328251BB4}">
      <dsp:nvSpPr>
        <dsp:cNvPr id="0" name=""/>
        <dsp:cNvSpPr/>
      </dsp:nvSpPr>
      <dsp:spPr>
        <a:xfrm>
          <a:off x="420370" y="700629"/>
          <a:ext cx="588518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하나님은 분열된 존재가 아니다</a:t>
          </a:r>
          <a:r>
            <a:rPr lang="en-US" altLang="ko-KR" sz="2300" kern="1200" dirty="0" smtClean="0"/>
            <a:t>. </a:t>
          </a:r>
          <a:endParaRPr lang="ko-KR" altLang="en-US" sz="2300" kern="1200" dirty="0"/>
        </a:p>
      </dsp:txBody>
      <dsp:txXfrm>
        <a:off x="453514" y="733773"/>
        <a:ext cx="5818892" cy="612672"/>
      </dsp:txXfrm>
    </dsp:sp>
    <dsp:sp modelId="{1298B5AC-D758-4DBE-B8E7-DA3575F25CDA}">
      <dsp:nvSpPr>
        <dsp:cNvPr id="0" name=""/>
        <dsp:cNvSpPr/>
      </dsp:nvSpPr>
      <dsp:spPr>
        <a:xfrm>
          <a:off x="0" y="2083390"/>
          <a:ext cx="84074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01E0EA-5F64-4F1C-AA0A-D1B49667F16C}">
      <dsp:nvSpPr>
        <dsp:cNvPr id="0" name=""/>
        <dsp:cNvSpPr/>
      </dsp:nvSpPr>
      <dsp:spPr>
        <a:xfrm>
          <a:off x="420370" y="1743909"/>
          <a:ext cx="588518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영적 세계가 시공세계와 분리 동시에 근본</a:t>
          </a:r>
          <a:endParaRPr lang="ko-KR" altLang="en-US" sz="2300" kern="1200" dirty="0"/>
        </a:p>
      </dsp:txBody>
      <dsp:txXfrm>
        <a:off x="453514" y="1777053"/>
        <a:ext cx="5818892" cy="612672"/>
      </dsp:txXfrm>
    </dsp:sp>
    <dsp:sp modelId="{80CF3291-0381-44A1-B9C2-C63FFA1FAC8E}">
      <dsp:nvSpPr>
        <dsp:cNvPr id="0" name=""/>
        <dsp:cNvSpPr/>
      </dsp:nvSpPr>
      <dsp:spPr>
        <a:xfrm>
          <a:off x="0" y="3126670"/>
          <a:ext cx="84074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9D121E-1E1A-4D62-8BC3-0888F3805024}">
      <dsp:nvSpPr>
        <dsp:cNvPr id="0" name=""/>
        <dsp:cNvSpPr/>
      </dsp:nvSpPr>
      <dsp:spPr>
        <a:xfrm>
          <a:off x="420370" y="2787190"/>
          <a:ext cx="588518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선의 주도권 인정 </a:t>
          </a:r>
          <a:endParaRPr lang="ko-KR" altLang="en-US" sz="2300" kern="1200" dirty="0"/>
        </a:p>
      </dsp:txBody>
      <dsp:txXfrm>
        <a:off x="453514" y="2820334"/>
        <a:ext cx="5818892" cy="612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A3C5A-5E7E-4C29-87DA-D0776432183B}">
      <dsp:nvSpPr>
        <dsp:cNvPr id="0" name=""/>
        <dsp:cNvSpPr/>
      </dsp:nvSpPr>
      <dsp:spPr>
        <a:xfrm>
          <a:off x="0" y="686049"/>
          <a:ext cx="84074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0E042-74A8-4072-94BD-039E79931ACC}">
      <dsp:nvSpPr>
        <dsp:cNvPr id="0" name=""/>
        <dsp:cNvSpPr/>
      </dsp:nvSpPr>
      <dsp:spPr>
        <a:xfrm>
          <a:off x="420370" y="243249"/>
          <a:ext cx="588518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333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err="1" smtClean="0"/>
            <a:t>안토니우스의</a:t>
          </a:r>
          <a:r>
            <a:rPr lang="ko-KR" altLang="en-US" sz="3000" kern="1200" dirty="0" smtClean="0"/>
            <a:t> 생애</a:t>
          </a:r>
          <a:endParaRPr lang="ko-KR" altLang="en-US" sz="3000" kern="1200" dirty="0"/>
        </a:p>
      </dsp:txBody>
      <dsp:txXfrm>
        <a:off x="463601" y="286480"/>
        <a:ext cx="5798718" cy="799138"/>
      </dsp:txXfrm>
    </dsp:sp>
    <dsp:sp modelId="{D4BF5ABD-4769-4F41-A9FF-CAB1E8FDD773}">
      <dsp:nvSpPr>
        <dsp:cNvPr id="0" name=""/>
        <dsp:cNvSpPr/>
      </dsp:nvSpPr>
      <dsp:spPr>
        <a:xfrm>
          <a:off x="0" y="2046850"/>
          <a:ext cx="84074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75892A-6C8C-472D-A27E-1E8A2079AD15}">
      <dsp:nvSpPr>
        <dsp:cNvPr id="0" name=""/>
        <dsp:cNvSpPr/>
      </dsp:nvSpPr>
      <dsp:spPr>
        <a:xfrm>
          <a:off x="420370" y="1604049"/>
          <a:ext cx="588518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333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smtClean="0"/>
            <a:t>경험 </a:t>
          </a:r>
          <a:r>
            <a:rPr lang="en-US" altLang="ko-KR" sz="3000" kern="1200" dirty="0" smtClean="0"/>
            <a:t>– </a:t>
          </a:r>
          <a:r>
            <a:rPr lang="ko-KR" altLang="en-US" sz="3000" kern="1200" dirty="0" smtClean="0"/>
            <a:t>확신의 빛 </a:t>
          </a:r>
          <a:endParaRPr lang="en-US" altLang="ko-KR" sz="3000" kern="1200" dirty="0" smtClean="0"/>
        </a:p>
      </dsp:txBody>
      <dsp:txXfrm>
        <a:off x="463601" y="1647280"/>
        <a:ext cx="5798718" cy="799138"/>
      </dsp:txXfrm>
    </dsp:sp>
    <dsp:sp modelId="{206593C9-5A5E-47B9-8642-C5167DC1E288}">
      <dsp:nvSpPr>
        <dsp:cNvPr id="0" name=""/>
        <dsp:cNvSpPr/>
      </dsp:nvSpPr>
      <dsp:spPr>
        <a:xfrm>
          <a:off x="0" y="3407650"/>
          <a:ext cx="84074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3417AA-B175-4447-868B-41B23854D967}">
      <dsp:nvSpPr>
        <dsp:cNvPr id="0" name=""/>
        <dsp:cNvSpPr/>
      </dsp:nvSpPr>
      <dsp:spPr>
        <a:xfrm>
          <a:off x="420370" y="2964850"/>
          <a:ext cx="588518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333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000" kern="1200" dirty="0" smtClean="0"/>
            <a:t>교회 전통 계승 </a:t>
          </a:r>
          <a:r>
            <a:rPr lang="en-US" altLang="ko-KR" sz="3000" kern="1200" dirty="0" smtClean="0"/>
            <a:t>– </a:t>
          </a:r>
          <a:r>
            <a:rPr lang="ko-KR" altLang="en-US" sz="3000" kern="1200" dirty="0" err="1" smtClean="0"/>
            <a:t>모니카의</a:t>
          </a:r>
          <a:r>
            <a:rPr lang="ko-KR" altLang="en-US" sz="3000" kern="1200" dirty="0" smtClean="0"/>
            <a:t> 신앙</a:t>
          </a:r>
          <a:endParaRPr lang="ko-KR" altLang="en-US" sz="3000" kern="1200" dirty="0"/>
        </a:p>
      </dsp:txBody>
      <dsp:txXfrm>
        <a:off x="463601" y="3008081"/>
        <a:ext cx="5798718" cy="799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7D94E99-B49A-4B9B-A8EA-C3749391D41D}" type="datetimeFigureOut">
              <a:rPr lang="ko-KR" altLang="en-US" smtClean="0"/>
              <a:t>2015-09-30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F27EA08D-F9F7-4E94-89D4-B05E92B0ED8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1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1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1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o.wikipedia.org/wiki/340%EB%85%84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o.wikipedia.org/wiki/397%EB%85%84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회심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아우구스티누스의 생애 </a:t>
            </a:r>
            <a:r>
              <a:rPr lang="en-US" altLang="ko-KR" dirty="0"/>
              <a:t>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48183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Yang Noh Sik\Local Settings\Temporary Internet Files\Content.IE5\OLIRO5MN\MC900090087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9" y="1928802"/>
            <a:ext cx="8501122" cy="464347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pPr algn="ctr"/>
            <a:r>
              <a:rPr lang="ko-KR" altLang="en-US" dirty="0" smtClean="0"/>
              <a:t>아우구스티누</a:t>
            </a:r>
            <a:r>
              <a:rPr lang="ko-KR" altLang="en-US" dirty="0"/>
              <a:t>스</a:t>
            </a:r>
            <a:r>
              <a:rPr lang="ko-KR" altLang="en-US" dirty="0" smtClean="0"/>
              <a:t>의 </a:t>
            </a:r>
            <a:r>
              <a:rPr lang="ko-KR" altLang="en-US" dirty="0" smtClean="0"/>
              <a:t>회심 </a:t>
            </a:r>
            <a:endParaRPr lang="ko-KR" altLang="en-US" dirty="0"/>
          </a:p>
        </p:txBody>
      </p:sp>
      <p:sp>
        <p:nvSpPr>
          <p:cNvPr id="4" name="타원형 설명선 3"/>
          <p:cNvSpPr/>
          <p:nvPr/>
        </p:nvSpPr>
        <p:spPr>
          <a:xfrm>
            <a:off x="1857356" y="2428868"/>
            <a:ext cx="6072230" cy="1357322"/>
          </a:xfrm>
          <a:prstGeom prst="wedgeEllipseCallout">
            <a:avLst>
              <a:gd name="adj1" fmla="val -39297"/>
              <a:gd name="adj2" fmla="val 1057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“</a:t>
            </a:r>
            <a:r>
              <a:rPr lang="ko-KR" altLang="en-US" sz="2800" dirty="0" smtClean="0"/>
              <a:t>집어 들고 읽어라</a:t>
            </a:r>
            <a:r>
              <a:rPr lang="en-US" sz="2800" dirty="0" smtClean="0"/>
              <a:t>. </a:t>
            </a:r>
            <a:r>
              <a:rPr lang="ko-KR" altLang="en-US" sz="2800" dirty="0" smtClean="0"/>
              <a:t>집어 들고 읽어라</a:t>
            </a:r>
            <a:r>
              <a:rPr lang="en-US" sz="2800" dirty="0" smtClean="0"/>
              <a:t>.”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8711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66800"/>
          </a:xfrm>
        </p:spPr>
        <p:txBody>
          <a:bodyPr/>
          <a:lstStyle/>
          <a:p>
            <a:pPr algn="ctr"/>
            <a:r>
              <a:rPr lang="ko-KR" altLang="en-US" dirty="0" smtClean="0"/>
              <a:t>아우구스티누스</a:t>
            </a:r>
            <a:r>
              <a:rPr lang="ko-KR" altLang="en-US" dirty="0" smtClean="0"/>
              <a:t>의 </a:t>
            </a:r>
            <a:r>
              <a:rPr lang="ko-KR" altLang="en-US" dirty="0" smtClean="0"/>
              <a:t>회심 </a:t>
            </a:r>
            <a:endParaRPr lang="ko-KR" altLang="en-US" dirty="0"/>
          </a:p>
        </p:txBody>
      </p:sp>
      <p:pic>
        <p:nvPicPr>
          <p:cNvPr id="2050" name="Picture 2" descr="C:\Documents and Settings\Yang Noh Sik\Local Settings\Temporary Internet Files\Content.IE5\IIBEJABD\MC9002030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286256"/>
            <a:ext cx="4286280" cy="2436648"/>
          </a:xfrm>
          <a:prstGeom prst="rect">
            <a:avLst/>
          </a:prstGeom>
          <a:noFill/>
        </p:spPr>
      </p:pic>
      <p:sp>
        <p:nvSpPr>
          <p:cNvPr id="5" name="모서리가 둥근 사각형 설명선 4"/>
          <p:cNvSpPr/>
          <p:nvPr/>
        </p:nvSpPr>
        <p:spPr>
          <a:xfrm>
            <a:off x="857224" y="1785926"/>
            <a:ext cx="7500990" cy="2428892"/>
          </a:xfrm>
          <a:prstGeom prst="wedgeRoundRectCallout">
            <a:avLst>
              <a:gd name="adj1" fmla="val -1350"/>
              <a:gd name="adj2" fmla="val 6744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“</a:t>
            </a:r>
            <a:r>
              <a:rPr lang="ko-KR" altLang="en-US" sz="2800" dirty="0" smtClean="0"/>
              <a:t>낮에 행동하듯이 단정하게 행합시다</a:t>
            </a:r>
            <a:r>
              <a:rPr lang="en-US" sz="2800" dirty="0" smtClean="0"/>
              <a:t>. </a:t>
            </a:r>
            <a:r>
              <a:rPr lang="ko-KR" altLang="en-US" sz="2800" dirty="0" smtClean="0"/>
              <a:t>호사한 연회와 </a:t>
            </a:r>
            <a:r>
              <a:rPr lang="ko-KR" altLang="en-US" sz="2800" dirty="0" err="1" smtClean="0"/>
              <a:t>술취함</a:t>
            </a:r>
            <a:r>
              <a:rPr lang="en-US" sz="2800" dirty="0" smtClean="0"/>
              <a:t>, </a:t>
            </a:r>
            <a:r>
              <a:rPr lang="ko-KR" altLang="en-US" sz="2800" dirty="0" smtClean="0"/>
              <a:t>음행과 방탕</a:t>
            </a:r>
            <a:r>
              <a:rPr lang="en-US" sz="2800" dirty="0" smtClean="0"/>
              <a:t>, </a:t>
            </a:r>
            <a:r>
              <a:rPr lang="ko-KR" altLang="en-US" sz="2800" dirty="0" smtClean="0"/>
              <a:t>싸움과 시기에 빠지지 맙시다</a:t>
            </a:r>
            <a:r>
              <a:rPr lang="en-US" sz="2800" dirty="0" smtClean="0"/>
              <a:t>. </a:t>
            </a:r>
            <a:r>
              <a:rPr lang="ko-KR" altLang="en-US" sz="2800" dirty="0" smtClean="0"/>
              <a:t>주 예수 그리스도로 옷을 </a:t>
            </a:r>
            <a:r>
              <a:rPr lang="ko-KR" altLang="en-US" sz="2800" dirty="0" err="1" smtClean="0"/>
              <a:t>입으십시요</a:t>
            </a:r>
            <a:r>
              <a:rPr lang="en-US" sz="2800" dirty="0" smtClean="0"/>
              <a:t>. </a:t>
            </a:r>
            <a:r>
              <a:rPr lang="ko-KR" altLang="en-US" sz="2800" dirty="0" smtClean="0"/>
              <a:t>정욕을 채우려고 육신의 일을 꾀하지 </a:t>
            </a:r>
            <a:r>
              <a:rPr lang="ko-KR" altLang="en-US" sz="2800" dirty="0" err="1" smtClean="0"/>
              <a:t>마십시요</a:t>
            </a:r>
            <a:r>
              <a:rPr lang="en-US" sz="2800" dirty="0" smtClean="0"/>
              <a:t>”(</a:t>
            </a:r>
            <a:r>
              <a:rPr lang="ko-KR" altLang="en-US" sz="2800" dirty="0" smtClean="0"/>
              <a:t>로마서</a:t>
            </a:r>
            <a:r>
              <a:rPr lang="en-US" sz="2800" dirty="0" smtClean="0"/>
              <a:t> 13: 13-14).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3153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347983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회심의 특징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145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/>
              <a:t>“우리들이 머물고 있는 집 정원이 안쪽으로 보이는 창문에 단둘이 서 있었다</a:t>
            </a:r>
            <a:r>
              <a:rPr lang="en-US" altLang="ko-KR" dirty="0"/>
              <a:t>. </a:t>
            </a:r>
            <a:r>
              <a:rPr lang="ko-KR" altLang="en-US" dirty="0"/>
              <a:t>그곳에서 우리는 깊은 기쁨 속에서 이야기를 나누었다</a:t>
            </a:r>
            <a:r>
              <a:rPr lang="en-US" altLang="ko-KR" dirty="0"/>
              <a:t>. ... </a:t>
            </a:r>
            <a:r>
              <a:rPr lang="ko-KR" altLang="en-US" dirty="0"/>
              <a:t>그리고 우리가 ‘하나님의 지혜’에 관해서 이야기하고 그것을 갈망하는 데 있어서 마음을 다하면 짧은 순간 거기에 도달한다</a:t>
            </a:r>
            <a:r>
              <a:rPr lang="en-US" altLang="ko-KR" dirty="0"/>
              <a:t>. </a:t>
            </a:r>
            <a:r>
              <a:rPr lang="ko-KR" altLang="en-US" dirty="0"/>
              <a:t>그러나 바로 직후에 우리는 아쉽게도 하나님의 지혜와 연결된 영혼의 첫 번째 과실을 떠나서 우리 혀의 소리로 돌아온다</a:t>
            </a:r>
            <a:r>
              <a:rPr lang="en-US" altLang="ko-KR" dirty="0"/>
              <a:t>.</a:t>
            </a:r>
            <a:r>
              <a:rPr lang="ko-KR" altLang="en-US" dirty="0"/>
              <a:t>그 혀의 소리의 말들에는 반드시 시작과 끝이 있다</a:t>
            </a:r>
            <a:r>
              <a:rPr lang="en-US" altLang="ko-KR" dirty="0"/>
              <a:t>. ...” </a:t>
            </a:r>
            <a:endParaRPr lang="ko-KR" altLang="en-US" dirty="0"/>
          </a:p>
          <a:p>
            <a:r>
              <a:rPr lang="ko-KR" altLang="en-US" dirty="0"/>
              <a:t>“어떤 사람에게 있어서 육체의 격정이 잠잠해지고</a:t>
            </a:r>
            <a:r>
              <a:rPr lang="en-US" altLang="ko-KR" dirty="0"/>
              <a:t>, </a:t>
            </a:r>
            <a:r>
              <a:rPr lang="ko-KR" altLang="en-US" dirty="0"/>
              <a:t>땅과 바다와 공기의 형상이 잠잠해지면</a:t>
            </a:r>
            <a:r>
              <a:rPr lang="en-US" altLang="ko-KR" dirty="0"/>
              <a:t>, </a:t>
            </a:r>
            <a:r>
              <a:rPr lang="ko-KR" altLang="en-US" dirty="0"/>
              <a:t>그리고 하늘이 잠잠해지고</a:t>
            </a:r>
            <a:r>
              <a:rPr lang="en-US" altLang="ko-KR" dirty="0"/>
              <a:t>, </a:t>
            </a:r>
            <a:r>
              <a:rPr lang="ko-KR" altLang="en-US" dirty="0"/>
              <a:t>영혼 그 자체가 자기 속에서 잠잠해져서 스스로 생각하는 것이 아니라 자신을 초월할 수 있게 된다면</a:t>
            </a:r>
            <a:r>
              <a:rPr lang="en-US" altLang="ko-KR" dirty="0"/>
              <a:t>, </a:t>
            </a:r>
            <a:r>
              <a:rPr lang="ko-KR" altLang="en-US" dirty="0"/>
              <a:t>그리고 또한 모든 꿈과 형상들이 잠잠해진다면 그리고 모든 혀와 모든 상징이 잠잠해진다면</a:t>
            </a:r>
            <a:r>
              <a:rPr lang="en-US" altLang="ko-KR" dirty="0"/>
              <a:t>, </a:t>
            </a:r>
            <a:r>
              <a:rPr lang="ko-KR" altLang="en-US" dirty="0"/>
              <a:t>그리하여 모든 것들이 소멸되어 버린다면 </a:t>
            </a:r>
            <a:r>
              <a:rPr lang="en-US" altLang="ko-KR" dirty="0"/>
              <a:t>... </a:t>
            </a:r>
            <a:r>
              <a:rPr lang="ko-KR" altLang="en-US" dirty="0"/>
              <a:t>그 침묵 속에서</a:t>
            </a:r>
            <a:r>
              <a:rPr lang="en-US" altLang="ko-KR" dirty="0"/>
              <a:t>, </a:t>
            </a:r>
            <a:r>
              <a:rPr lang="ko-KR" altLang="en-US" dirty="0"/>
              <a:t>그 모든 소멸할 것들에 의해서가 아니라 그분 혼자서</a:t>
            </a:r>
            <a:r>
              <a:rPr lang="en-US" altLang="ko-KR" dirty="0"/>
              <a:t>, </a:t>
            </a:r>
            <a:r>
              <a:rPr lang="ko-KR" altLang="en-US" dirty="0"/>
              <a:t>하나님 혼자서 우리에게 말씀하실 것이다</a:t>
            </a:r>
            <a:r>
              <a:rPr lang="en-US" altLang="ko-KR" dirty="0"/>
              <a:t>. </a:t>
            </a:r>
            <a:r>
              <a:rPr lang="ko-KR" altLang="en-US" dirty="0"/>
              <a:t>따라서 우리는 하나님의 말씀을 육체의 혀가 아니라</a:t>
            </a:r>
            <a:r>
              <a:rPr lang="en-US" altLang="ko-KR" dirty="0"/>
              <a:t>, </a:t>
            </a:r>
            <a:r>
              <a:rPr lang="ko-KR" altLang="en-US" dirty="0"/>
              <a:t>천사의 목소리가 아니라</a:t>
            </a:r>
            <a:r>
              <a:rPr lang="en-US" altLang="ko-KR" dirty="0"/>
              <a:t>, </a:t>
            </a:r>
            <a:r>
              <a:rPr lang="ko-KR" altLang="en-US" dirty="0"/>
              <a:t>천둥소리가 아니라</a:t>
            </a:r>
            <a:r>
              <a:rPr lang="en-US" altLang="ko-KR" dirty="0"/>
              <a:t>, </a:t>
            </a:r>
            <a:r>
              <a:rPr lang="ko-KR" altLang="en-US" dirty="0"/>
              <a:t>비유의 어둠 속에서가 아니라 직접 하나님에게서 </a:t>
            </a:r>
            <a:r>
              <a:rPr lang="en-US" altLang="ko-KR" dirty="0"/>
              <a:t>... </a:t>
            </a:r>
            <a:r>
              <a:rPr lang="ko-KR" altLang="en-US" dirty="0"/>
              <a:t>그런 것들에게 대해서가 아니라 하나님 자신에 대해서 듣게 된다</a:t>
            </a:r>
            <a:r>
              <a:rPr lang="en-US" altLang="ko-KR" dirty="0"/>
              <a:t>.”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내면의 체험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40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184522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진리에 이르는 길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1187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00808"/>
            <a:ext cx="3515216" cy="4410691"/>
          </a:xfr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암브로시우스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ko-KR" dirty="0" smtClean="0">
                <a:effectLst/>
                <a:hlinkClick r:id="rId3" tooltip="340년"/>
              </a:rPr>
              <a:t>340년</a:t>
            </a:r>
            <a:r>
              <a:rPr lang="ko-KR" altLang="ko-KR" dirty="0" smtClean="0">
                <a:effectLst/>
              </a:rPr>
              <a:t>?~</a:t>
            </a:r>
            <a:r>
              <a:rPr lang="ko-KR" altLang="ko-KR" dirty="0" smtClean="0">
                <a:effectLst/>
                <a:hlinkClick r:id="rId4" tooltip="397년"/>
              </a:rPr>
              <a:t>397년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60032" y="2276872"/>
            <a:ext cx="30844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smtClean="0"/>
              <a:t>로마 통치 계층의 대표자</a:t>
            </a: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smtClean="0"/>
              <a:t>영적 해석의 틀 제공 </a:t>
            </a: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smtClean="0"/>
              <a:t>구약을 인정 </a:t>
            </a:r>
            <a:endParaRPr lang="en-US" altLang="ko-KR" dirty="0" smtClean="0"/>
          </a:p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711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endParaRPr lang="ko-KR" altLang="en-US" dirty="0"/>
          </a:p>
          <a:p>
            <a:pPr marL="0" indent="0" fontAlgn="base">
              <a:buNone/>
            </a:pPr>
            <a:r>
              <a:rPr lang="ko-KR" altLang="en-US" dirty="0"/>
              <a:t>“나는 우리 주교의 설교에서 </a:t>
            </a:r>
            <a:r>
              <a:rPr lang="en-US" altLang="ko-KR" dirty="0"/>
              <a:t>.... </a:t>
            </a:r>
            <a:r>
              <a:rPr lang="ko-KR" altLang="en-US" dirty="0"/>
              <a:t>우리가 하나님을 생각할 때 그것이 어떤 것이든 물질적 실재에 관해서 생각해서는 안 되고 또한 우주에서 하나님과 가장 가까운 유일한 것인 영혼을 생각할 때도 마찬가지여야 한다는 것을 거듭해서 깨달았다</a:t>
            </a:r>
            <a:r>
              <a:rPr lang="en-US" altLang="ko-KR" dirty="0"/>
              <a:t>.” 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영적 해석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75259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문제의식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* </a:t>
            </a:r>
            <a:r>
              <a:rPr lang="ko-KR" altLang="en-US" dirty="0" smtClean="0"/>
              <a:t>왜 물리적 세계의 아름다움은 피상적이고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순간적이고 아름다움의 어떤 집약된 내적 원천을 잃어버리고 오직 마음으로만 그것을 인식할 수 있는 것인가</a:t>
            </a:r>
            <a:r>
              <a:rPr lang="en-US" altLang="ko-KR" dirty="0" smtClean="0"/>
              <a:t>? </a:t>
            </a:r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방법</a:t>
            </a:r>
            <a:endParaRPr lang="en-US" altLang="ko-KR" dirty="0" smtClean="0"/>
          </a:p>
          <a:p>
            <a:pPr marL="457200" indent="-457200">
              <a:buAutoNum type="arabicParenR"/>
            </a:pPr>
            <a:r>
              <a:rPr lang="ko-KR" altLang="en-US" dirty="0" smtClean="0"/>
              <a:t>영혼은 </a:t>
            </a:r>
            <a:r>
              <a:rPr lang="ko-KR" altLang="en-US" dirty="0"/>
              <a:t>‘타락했기 때문에 자기 내면 깊은 곳의 활동과 접촉하지 못하고</a:t>
            </a:r>
            <a:r>
              <a:rPr lang="en-US" altLang="ko-KR" dirty="0"/>
              <a:t>, </a:t>
            </a:r>
            <a:r>
              <a:rPr lang="ko-KR" altLang="en-US" dirty="0"/>
              <a:t>더 이상 자기 안에서는 아름다움을 찾을 수 없기에 외부에서 추구한다</a:t>
            </a:r>
            <a:r>
              <a:rPr lang="en-US" altLang="ko-KR" dirty="0"/>
              <a:t>. </a:t>
            </a:r>
            <a:r>
              <a:rPr lang="ko-KR" altLang="en-US" dirty="0"/>
              <a:t>따라서 덧없는 감각 세계가 영혼의 관심을 강제한다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marL="457200" indent="-457200">
              <a:buFont typeface="Wingdings 2" pitchFamily="18" charset="2"/>
              <a:buAutoNum type="arabicParenR"/>
            </a:pPr>
            <a:r>
              <a:rPr lang="ko-KR" altLang="en-US" dirty="0"/>
              <a:t>“변화하기 마련인 것들에 대해 나로 하여금 정확히 판단을 내리게 하고</a:t>
            </a:r>
            <a:r>
              <a:rPr lang="en-US" altLang="ko-KR" dirty="0"/>
              <a:t>, </a:t>
            </a:r>
            <a:r>
              <a:rPr lang="ko-KR" altLang="en-US" dirty="0"/>
              <a:t>이것은 저것과 비슷하고 다른 것과는 다르다는 결론을 내릴 수 있게 해 주는 것은 무엇인가</a:t>
            </a:r>
            <a:r>
              <a:rPr lang="en-US" altLang="ko-KR" dirty="0"/>
              <a:t>. </a:t>
            </a:r>
            <a:r>
              <a:rPr lang="ko-KR" altLang="en-US" dirty="0"/>
              <a:t>어떻게 해서 내가 사물들을 이런 식으로 판단할 수 있는지를 고민하다가 나는 변화하기 마련인 내 마음을 초월해 영원히 변화하지 않는 진실한 진리가 있다는 것을 깨달았다</a:t>
            </a:r>
            <a:r>
              <a:rPr lang="en-US" altLang="ko-KR" dirty="0"/>
              <a:t>....”</a:t>
            </a:r>
            <a:endParaRPr lang="ko-KR" altLang="en-US" dirty="0"/>
          </a:p>
          <a:p>
            <a:pPr marL="457200" indent="-457200">
              <a:buAutoNum type="arabicParenR"/>
            </a:pPr>
            <a:endParaRPr lang="ko-KR" altLang="en-US" dirty="0"/>
          </a:p>
          <a:p>
            <a:endParaRPr lang="en-US" altLang="ko-KR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플로티누스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2353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“그 책은 또한 당신의 독생자 아들이 영원한 당신과 함께 있을 것임을 말해줍니다</a:t>
            </a:r>
            <a:r>
              <a:rPr lang="en-US" altLang="ko-KR" dirty="0"/>
              <a:t>. </a:t>
            </a:r>
            <a:r>
              <a:rPr lang="ko-KR" altLang="en-US" dirty="0"/>
              <a:t>그리고 모든 시간이 시작되기 이전에 ‘그’가 있었고</a:t>
            </a:r>
            <a:r>
              <a:rPr lang="en-US" altLang="ko-KR" dirty="0"/>
              <a:t>, ‘</a:t>
            </a:r>
            <a:r>
              <a:rPr lang="ko-KR" altLang="en-US" dirty="0"/>
              <a:t>그’는 모든 시간을 초월해 있으며 변화하지도 않는다는 것을 말해줍니다</a:t>
            </a:r>
            <a:r>
              <a:rPr lang="en-US" altLang="ko-KR" dirty="0"/>
              <a:t>. </a:t>
            </a:r>
            <a:r>
              <a:rPr lang="ko-KR" altLang="en-US" dirty="0"/>
              <a:t>그의 충만함으로부터 우리 영혼은 자신의 부분을 받고 그로부터 축복을 받는다는 것을 말해줍니다</a:t>
            </a:r>
            <a:r>
              <a:rPr lang="en-US" altLang="ko-KR" dirty="0"/>
              <a:t>. </a:t>
            </a:r>
            <a:r>
              <a:rPr lang="ko-KR" altLang="en-US" dirty="0"/>
              <a:t>그리고 우리 영혼은 그 안에 잇는 ‘지혜’에 참가함으로써 새로워진다는 것을 말해줍니다</a:t>
            </a:r>
            <a:r>
              <a:rPr lang="en-US" altLang="ko-KR" dirty="0"/>
              <a:t>. </a:t>
            </a:r>
            <a:r>
              <a:rPr lang="ko-KR" altLang="en-US" dirty="0"/>
              <a:t>그리고 이것이 그들 ‘지혜’의 원천임을 말해줍니다</a:t>
            </a:r>
            <a:r>
              <a:rPr lang="en-US" altLang="ko-KR" dirty="0"/>
              <a:t>.”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중재하는 원칙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82261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458298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마니교에서</a:t>
            </a:r>
            <a:r>
              <a:rPr lang="ko-KR" altLang="en-US" dirty="0" smtClean="0"/>
              <a:t> 벗어나도록 도움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41245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“악은 홀로 있지 않는다</a:t>
            </a:r>
            <a:r>
              <a:rPr lang="en-US" altLang="ko-KR" dirty="0"/>
              <a:t>. </a:t>
            </a:r>
            <a:r>
              <a:rPr lang="ko-KR" altLang="en-US" dirty="0"/>
              <a:t>선한 본성에 의해서 악뿐만 아니라 선의 힘도 함께 움직인다</a:t>
            </a:r>
            <a:r>
              <a:rPr lang="en-US" altLang="ko-KR" dirty="0"/>
              <a:t>. </a:t>
            </a:r>
            <a:r>
              <a:rPr lang="ko-KR" altLang="en-US" dirty="0"/>
              <a:t>선은 필연적으로 금 사슬에 묶인 포로 마냥 아름다움의 사슬에 묶여서 나타난다</a:t>
            </a:r>
            <a:r>
              <a:rPr lang="en-US" altLang="ko-KR" dirty="0"/>
              <a:t>. </a:t>
            </a:r>
            <a:r>
              <a:rPr lang="ko-KR" altLang="en-US" dirty="0"/>
              <a:t>선이 이 사슬 아래 숨어 있기에 선은 존재하면서도 신들의 눈에 띄지 않을 수도 있다</a:t>
            </a:r>
            <a:r>
              <a:rPr lang="en-US" altLang="ko-KR" dirty="0"/>
              <a:t>. </a:t>
            </a:r>
            <a:r>
              <a:rPr lang="ko-KR" altLang="en-US" dirty="0"/>
              <a:t>그리고 사람은 면전에서 항상 악을 보는 것은 아니고</a:t>
            </a:r>
            <a:r>
              <a:rPr lang="en-US" altLang="ko-KR" dirty="0"/>
              <a:t>, </a:t>
            </a:r>
            <a:r>
              <a:rPr lang="ko-KR" altLang="en-US" dirty="0"/>
              <a:t>앞에 악이 나타날 때도 ‘기억’ 때문에 여전히 선과 아름다움의 이미지를 갖고 있다</a:t>
            </a:r>
            <a:r>
              <a:rPr lang="en-US" altLang="ko-KR" dirty="0"/>
              <a:t>.”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악에 대한 이해</a:t>
            </a:r>
            <a:endParaRPr lang="ko-KR" altLang="en-US" dirty="0"/>
          </a:p>
        </p:txBody>
      </p:sp>
      <p:sp>
        <p:nvSpPr>
          <p:cNvPr id="4" name="타원형 설명선 3"/>
          <p:cNvSpPr/>
          <p:nvPr/>
        </p:nvSpPr>
        <p:spPr>
          <a:xfrm>
            <a:off x="2339752" y="4005064"/>
            <a:ext cx="4896544" cy="1404736"/>
          </a:xfrm>
          <a:prstGeom prst="wedgeEllipseCallout">
            <a:avLst>
              <a:gd name="adj1" fmla="val -10086"/>
              <a:gd name="adj2" fmla="val -750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악은 분화된 우주의 작은 부분으로 여기고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우주의 하나님은 큰 회복력을 가지고 계신다</a:t>
            </a:r>
            <a:r>
              <a:rPr lang="en-US" altLang="ko-KR" dirty="0" smtClean="0"/>
              <a:t>. – </a:t>
            </a:r>
            <a:r>
              <a:rPr lang="ko-KR" altLang="en-US" dirty="0" smtClean="0"/>
              <a:t>플라톤주의자의 영향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911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인간이 어느 </a:t>
            </a:r>
            <a:r>
              <a:rPr lang="ko-KR" altLang="en-US" dirty="0" smtClean="0"/>
              <a:t>정도 까지 </a:t>
            </a:r>
            <a:r>
              <a:rPr lang="ko-KR" altLang="en-US" dirty="0"/>
              <a:t>자신의 능력만으로 자신의 구원을 성취할 수 있을까</a:t>
            </a:r>
            <a:r>
              <a:rPr lang="en-US" altLang="ko-KR" dirty="0"/>
              <a:t>? </a:t>
            </a:r>
            <a:endParaRPr lang="ko-KR" altLang="en-US" dirty="0"/>
          </a:p>
          <a:p>
            <a:pPr fontAlgn="base"/>
            <a:r>
              <a:rPr lang="en-US" altLang="ko-KR" dirty="0"/>
              <a:t>(i) </a:t>
            </a:r>
            <a:r>
              <a:rPr lang="ko-KR" altLang="en-US" dirty="0" err="1"/>
              <a:t>플로티누스</a:t>
            </a:r>
            <a:r>
              <a:rPr lang="ko-KR" altLang="en-US" dirty="0"/>
              <a:t> </a:t>
            </a:r>
            <a:r>
              <a:rPr lang="en-US" altLang="ko-KR" dirty="0"/>
              <a:t>- “</a:t>
            </a:r>
            <a:r>
              <a:rPr lang="ko-KR" altLang="en-US" dirty="0"/>
              <a:t>나는 내 자신 안에 있는 신적 존재를 모든 것 안에 있는 신적 존재로 돌려주기 위해서 노력해 왔다</a:t>
            </a:r>
            <a:r>
              <a:rPr lang="en-US" altLang="ko-KR" dirty="0"/>
              <a:t>.”</a:t>
            </a:r>
            <a:r>
              <a:rPr lang="ko-KR" altLang="en-US" dirty="0"/>
              <a:t>였다</a:t>
            </a:r>
            <a:r>
              <a:rPr lang="en-US" altLang="ko-KR" dirty="0"/>
              <a:t>. </a:t>
            </a:r>
            <a:r>
              <a:rPr lang="ko-KR" altLang="en-US" dirty="0"/>
              <a:t>이 신적 자아는 해방을 기다리지 않는다</a:t>
            </a:r>
            <a:r>
              <a:rPr lang="en-US" altLang="ko-KR" dirty="0"/>
              <a:t>. </a:t>
            </a:r>
            <a:r>
              <a:rPr lang="ko-KR" altLang="en-US" dirty="0"/>
              <a:t>그것이 오직 발견을 기다리기에 구속의 드라마는 없다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(ii) </a:t>
            </a:r>
            <a:r>
              <a:rPr lang="ko-KR" altLang="en-US" dirty="0"/>
              <a:t>플라톤주의자 </a:t>
            </a:r>
            <a:r>
              <a:rPr lang="en-US" altLang="ko-KR" dirty="0"/>
              <a:t>– </a:t>
            </a:r>
            <a:r>
              <a:rPr lang="ko-KR" altLang="en-US" dirty="0"/>
              <a:t>인간이 자신의 마음을 타인의 도움을 받지 않고 합리적으로 이데아의 영역으로 상승시킴으로써 스스로의 힘으로</a:t>
            </a:r>
            <a:r>
              <a:rPr lang="en-US" altLang="ko-KR" dirty="0"/>
              <a:t>, </a:t>
            </a:r>
            <a:r>
              <a:rPr lang="ko-KR" altLang="en-US" dirty="0"/>
              <a:t>혼자서 획득할 수 있는 하나님의 형상을 항상 제시할 수 </a:t>
            </a:r>
            <a:r>
              <a:rPr lang="ko-KR" altLang="en-US" dirty="0" smtClean="0"/>
              <a:t>있다고 여겼다</a:t>
            </a:r>
            <a:r>
              <a:rPr lang="en-US" altLang="ko-KR" dirty="0" smtClean="0"/>
              <a:t>. </a:t>
            </a:r>
            <a:r>
              <a:rPr lang="en-US" altLang="ko-KR" dirty="0"/>
              <a:t>- 2</a:t>
            </a:r>
            <a:r>
              <a:rPr lang="ko-KR" altLang="en-US" dirty="0"/>
              <a:t>세기의 </a:t>
            </a:r>
            <a:r>
              <a:rPr lang="ko-KR" altLang="en-US" dirty="0" err="1" smtClean="0"/>
              <a:t>유스티누스</a:t>
            </a:r>
            <a:endParaRPr lang="ko-KR" altLang="en-US" dirty="0"/>
          </a:p>
          <a:p>
            <a:r>
              <a:rPr lang="en-US" altLang="ko-KR" dirty="0" smtClean="0"/>
              <a:t>-&gt; </a:t>
            </a:r>
            <a:r>
              <a:rPr lang="ko-KR" altLang="en-US" dirty="0" smtClean="0"/>
              <a:t>지혜의 원천으로서의 성경의 권위와 바울에 대한 관심으로 보충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영적 자율성에 대한 논쟁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633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눈금">
  <a:themeElements>
    <a:clrScheme name="눈금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눈금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눈금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61</TotalTime>
  <Words>700</Words>
  <Application>Microsoft Office PowerPoint</Application>
  <PresentationFormat>화면 슬라이드 쇼(4:3)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눈금</vt:lpstr>
      <vt:lpstr>아우구스티누스의 생애 2</vt:lpstr>
      <vt:lpstr>진리에 이르는 길 </vt:lpstr>
      <vt:lpstr>암브로시우스 (340년?~397년)</vt:lpstr>
      <vt:lpstr>영적 해석 </vt:lpstr>
      <vt:lpstr>플로티누스 </vt:lpstr>
      <vt:lpstr>중재하는 원칙</vt:lpstr>
      <vt:lpstr>마니교에서 벗어나도록 도움 </vt:lpstr>
      <vt:lpstr>악에 대한 이해</vt:lpstr>
      <vt:lpstr>영적 자율성에 대한 논쟁 </vt:lpstr>
      <vt:lpstr>아우구스티누스의 회심 </vt:lpstr>
      <vt:lpstr>아우구스티누스의 회심 </vt:lpstr>
      <vt:lpstr>회심의 특징  </vt:lpstr>
      <vt:lpstr>내면의 체험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아우구스티누스의 생애 2</dc:title>
  <dc:creator>Registered User</dc:creator>
  <cp:lastModifiedBy>Registered User</cp:lastModifiedBy>
  <cp:revision>5</cp:revision>
  <dcterms:created xsi:type="dcterms:W3CDTF">2015-09-29T13:13:20Z</dcterms:created>
  <dcterms:modified xsi:type="dcterms:W3CDTF">2015-09-29T23:49:10Z</dcterms:modified>
</cp:coreProperties>
</file>